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2"/>
  </p:notesMasterIdLst>
  <p:sldIdLst>
    <p:sldId id="256" r:id="rId5"/>
    <p:sldId id="272" r:id="rId6"/>
    <p:sldId id="269" r:id="rId7"/>
    <p:sldId id="273" r:id="rId8"/>
    <p:sldId id="271" r:id="rId9"/>
    <p:sldId id="274" r:id="rId10"/>
    <p:sldId id="26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25" autoAdjust="0"/>
  </p:normalViewPr>
  <p:slideViewPr>
    <p:cSldViewPr snapToGrid="0">
      <p:cViewPr varScale="1">
        <p:scale>
          <a:sx n="89" d="100"/>
          <a:sy n="89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5D61D-2ABB-4B07-9BC5-0E7B543D766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82B730-3BF9-42C4-B3F4-079B2E87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2B730-3BF9-42C4-B3F4-079B2E879A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9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2B730-3BF9-42C4-B3F4-079B2E879A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6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2B730-3BF9-42C4-B3F4-079B2E879A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1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2B730-3BF9-42C4-B3F4-079B2E879A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1AC10C-81E4-4602-AB88-0643513A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A84B6-2466-4C2B-89DF-74B5FA0F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62F9A-2CC8-446B-8F02-87356B53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55D-1ADF-48D7-B270-56EC5880CFA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2A3FC-3B91-49F3-9D72-D9C19077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5E3A-6C1E-4363-A9EF-CFD46CFD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829969-3AB4-44BE-92F0-1605D272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47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413E8-2DC4-46E5-88F7-938D84E8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63600"/>
            <a:ext cx="3932237" cy="1591733"/>
          </a:xfrm>
        </p:spPr>
        <p:txBody>
          <a:bodyPr anchor="b">
            <a:noAutofit/>
          </a:bodyPr>
          <a:lstStyle>
            <a:lvl1pPr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A0440-AF99-404B-9C4D-42D128EC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0" y="987425"/>
            <a:ext cx="5989892" cy="4873625"/>
          </a:xfrm>
        </p:spPr>
        <p:txBody>
          <a:bodyPr/>
          <a:lstStyle>
            <a:lvl1pPr>
              <a:lnSpc>
                <a:spcPct val="110000"/>
              </a:lnSpc>
              <a:defRPr sz="3200">
                <a:latin typeface="+mj-lt"/>
              </a:defRPr>
            </a:lvl1pPr>
            <a:lvl2pPr>
              <a:lnSpc>
                <a:spcPct val="110000"/>
              </a:lnSpc>
              <a:defRPr sz="2800">
                <a:latin typeface="+mj-lt"/>
              </a:defRPr>
            </a:lvl2pPr>
            <a:lvl3pPr>
              <a:lnSpc>
                <a:spcPct val="110000"/>
              </a:lnSpc>
              <a:defRPr sz="2400">
                <a:latin typeface="+mj-lt"/>
              </a:defRPr>
            </a:lvl3pPr>
            <a:lvl4pPr>
              <a:lnSpc>
                <a:spcPct val="110000"/>
              </a:lnSpc>
              <a:defRPr sz="2000">
                <a:latin typeface="+mj-lt"/>
              </a:defRPr>
            </a:lvl4pPr>
            <a:lvl5pPr>
              <a:lnSpc>
                <a:spcPct val="110000"/>
              </a:lnSpc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07D28-DEE9-4BCF-A433-22AED0F3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188" y="2590800"/>
            <a:ext cx="3932237" cy="2810933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E4DA9-4D04-4360-BD35-23B21C99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0BCE1-4D5E-4A5F-97F7-B826D145A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1866" y="863601"/>
            <a:ext cx="6085945" cy="4825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99C11-7633-41D7-BCEB-604DFCCD1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47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26B8C-5748-4B8B-980D-CB747CFE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63601"/>
            <a:ext cx="3932237" cy="1567656"/>
          </a:xfrm>
        </p:spPr>
        <p:txBody>
          <a:bodyPr anchor="b">
            <a:normAutofit/>
          </a:bodyPr>
          <a:lstStyle>
            <a:lvl1pPr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99317-93AB-4E1A-B495-9BA27E955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188" y="2590799"/>
            <a:ext cx="3932237" cy="27770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6D589-703C-4B6B-9E58-D3AC875C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24B09B-4925-4F5F-B3B2-00349711C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65362-0254-4963-82A3-FBE68B83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391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8B558-D22A-442D-A0DF-0AC735B1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55D-1ADF-48D7-B270-56EC5880CFA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5CF3C-73FB-46C7-A744-257FDD71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77B7F-E4E1-4938-AEAA-A41E24BA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6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3C58AD-ACA4-4BC2-B825-8FD67CB5F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2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2E479-6970-4065-AC4B-D7986AB8C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A21D2-F5ED-4C42-B634-0050DF5F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0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C089BE-2EB6-47CF-9DA5-58B80BE3D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3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258C1-67E1-40CF-BAEB-7007E70F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7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D04D4-4F51-47B3-85A1-01692A53F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6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D9072B-C242-416E-B7A9-F2D366DF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BDB75-6360-4331-A8D6-101E7C8F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1186923"/>
            <a:ext cx="10270066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D010-3BCB-4E5E-B758-B07A47C26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3733" y="2649010"/>
            <a:ext cx="5060613" cy="3277658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5F8A-D888-4AE4-91FA-204E80C7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186" y="2649010"/>
            <a:ext cx="5060613" cy="3277658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3E7C-8A24-4DCE-8C28-D31DE757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2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272035-8A0D-42AE-B810-AAB1C28C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03751-1F57-4853-A1DC-13B29C8D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89831"/>
            <a:ext cx="10287000" cy="1325563"/>
          </a:xfrm>
        </p:spPr>
        <p:txBody>
          <a:bodyPr>
            <a:normAutofit/>
          </a:bodyPr>
          <a:lstStyle>
            <a:lvl1pPr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65CA8-7745-4EE7-B2C2-FD756BBF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755D-1ADF-48D7-B270-56EC5880CFA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506F-DB79-4F50-A140-6A723B3D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AC1A6-1579-4D23-A193-F713CDA4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BED1D-AB8C-4890-A72A-C6A12A04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C0688-F977-46AD-840C-E5E22AC9D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2768D-1007-400F-B8BE-1CF3A1FEB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755D-1ADF-48D7-B270-56EC5880CFA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C5FB-D8BD-435F-A74D-AD78F22BE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978DA-B0AA-458F-9C9E-37F189047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E462F-74F8-4A06-AED5-E5A8F5CC8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300ECC-B38A-4DEA-AE0C-BC969D4F5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Rural Stakeholders </a:t>
            </a:r>
          </a:p>
          <a:p>
            <a:r>
              <a:rPr lang="en-US" dirty="0"/>
              <a:t>Brenna Toquam, MSN, RN </a:t>
            </a:r>
          </a:p>
          <a:p>
            <a:r>
              <a:rPr lang="en-US" dirty="0"/>
              <a:t>6/5/2024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319564-7BBC-49EA-308D-AB7B6F22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97" y="1006662"/>
            <a:ext cx="2704006" cy="24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8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EE5B-DAAE-A0A6-E067-AD92DBFC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1:1 Support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4AB1-C21E-2A75-56CA-1EA1EF7DC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Delfina Doulas</a:t>
            </a:r>
          </a:p>
          <a:p>
            <a:r>
              <a:rPr lang="en-US" dirty="0"/>
              <a:t>Delfina Medical Group: Registered Dietitians, Mental Health Therapists, Lactation Support </a:t>
            </a:r>
          </a:p>
          <a:p>
            <a:r>
              <a:rPr lang="en-US" dirty="0"/>
              <a:t>Public health nurses</a:t>
            </a:r>
          </a:p>
        </p:txBody>
      </p:sp>
    </p:spTree>
    <p:extLst>
      <p:ext uri="{BB962C8B-B14F-4D97-AF65-F5344CB8AC3E}">
        <p14:creationId xmlns:p14="http://schemas.microsoft.com/office/powerpoint/2010/main" val="234548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19EB-C5E6-7AC4-1245-427D8B12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5177" y="2266145"/>
            <a:ext cx="5370486" cy="1114955"/>
          </a:xfrm>
        </p:spPr>
        <p:txBody>
          <a:bodyPr/>
          <a:lstStyle/>
          <a:p>
            <a:r>
              <a:rPr lang="en-US" dirty="0"/>
              <a:t>Track your pregnancy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036EC-5F81-6037-9DCB-AB20198F2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44" y="-57238"/>
            <a:ext cx="6326162" cy="69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5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0EFB-0B96-91B6-84F8-3C3517BC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489" y="13486"/>
            <a:ext cx="7767021" cy="1168743"/>
          </a:xfrm>
        </p:spPr>
        <p:txBody>
          <a:bodyPr/>
          <a:lstStyle/>
          <a:p>
            <a:r>
              <a:rPr lang="en-US" dirty="0"/>
              <a:t>Easily use Delfina on your phone!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2AB55-FFE1-44D3-FF50-AB736CC86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679" y="1114955"/>
            <a:ext cx="5158641" cy="5729559"/>
          </a:xfrm>
        </p:spPr>
      </p:pic>
    </p:spTree>
    <p:extLst>
      <p:ext uri="{BB962C8B-B14F-4D97-AF65-F5344CB8AC3E}">
        <p14:creationId xmlns:p14="http://schemas.microsoft.com/office/powerpoint/2010/main" val="153588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05B2752-B1F6-25FB-5E4E-C61D7D00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 anchor="ctr">
            <a:normAutofit/>
          </a:bodyPr>
          <a:lstStyle/>
          <a:p>
            <a:r>
              <a:rPr lang="en-US" dirty="0"/>
              <a:t>Join Delfina’s group classes!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DB695-E388-E035-5FC6-7103EB3DA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74" y="2320524"/>
            <a:ext cx="4459649" cy="3659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58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6EDB-E2B8-FAAC-68BD-A49BA838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enroll?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FEB53-B709-E889-7BF7-D4F98FF22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to all South County pregnant and up to 1 year post-partum members. </a:t>
            </a:r>
          </a:p>
          <a:p>
            <a:r>
              <a:rPr lang="en-US" dirty="0"/>
              <a:t>Download the app and create a log in</a:t>
            </a:r>
          </a:p>
          <a:p>
            <a:r>
              <a:rPr lang="en-US" dirty="0"/>
              <a:t>Please Call member services at 1-866-567-7242 to get connected or contact your local public health department! </a:t>
            </a:r>
          </a:p>
        </p:txBody>
      </p:sp>
    </p:spTree>
    <p:extLst>
      <p:ext uri="{BB962C8B-B14F-4D97-AF65-F5344CB8AC3E}">
        <p14:creationId xmlns:p14="http://schemas.microsoft.com/office/powerpoint/2010/main" val="344330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ACA8FB7-9FBE-4A4B-8DB8-5B77272D685F}"/>
              </a:ext>
            </a:extLst>
          </p:cNvPr>
          <p:cNvGrpSpPr/>
          <p:nvPr/>
        </p:nvGrpSpPr>
        <p:grpSpPr>
          <a:xfrm>
            <a:off x="0" y="0"/>
            <a:ext cx="6391656" cy="6858000"/>
            <a:chOff x="0" y="0"/>
            <a:chExt cx="6391656" cy="6858000"/>
          </a:xfrm>
        </p:grpSpPr>
        <p:pic>
          <p:nvPicPr>
            <p:cNvPr id="7" name="Picture 6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1A5EF369-115E-4B23-BADD-CBA9FFAC3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91656" cy="6858000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4099826-D06D-4668-8B14-94B48BFC5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505" y="5611091"/>
              <a:ext cx="1384656" cy="701484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952963A-A5B2-4FDC-A820-12D5DDF8BC43}"/>
              </a:ext>
            </a:extLst>
          </p:cNvPr>
          <p:cNvSpPr txBox="1">
            <a:spLocks/>
          </p:cNvSpPr>
          <p:nvPr/>
        </p:nvSpPr>
        <p:spPr>
          <a:xfrm>
            <a:off x="484843" y="2451538"/>
            <a:ext cx="3855720" cy="1612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udy Old Style"/>
                <a:ea typeface="+mj-ea"/>
                <a:cs typeface="+mj-cs"/>
              </a:rPr>
              <a:t>Questions?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37C851-3142-5E3B-B589-6BAC842B0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370" y="1648778"/>
            <a:ext cx="5906813" cy="34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90729"/>
      </p:ext>
    </p:extLst>
  </p:cSld>
  <p:clrMapOvr>
    <a:masterClrMapping/>
  </p:clrMapOvr>
</p:sld>
</file>

<file path=ppt/theme/theme1.xml><?xml version="1.0" encoding="utf-8"?>
<a:theme xmlns:a="http://schemas.openxmlformats.org/drawingml/2006/main" name="SCHA_Arc_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Arc_Final" id="{520F8225-7BDE-44DE-9431-A1553DF3CEAA}" vid="{DC6DDDF4-B2E3-4007-8849-B78198855D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84654922AEA4786EF2FE9D4CA913E" ma:contentTypeVersion="19" ma:contentTypeDescription="Create a new document." ma:contentTypeScope="" ma:versionID="3501e88cf3cf61562ee352f817638ffd">
  <xsd:schema xmlns:xsd="http://www.w3.org/2001/XMLSchema" xmlns:xs="http://www.w3.org/2001/XMLSchema" xmlns:p="http://schemas.microsoft.com/office/2006/metadata/properties" xmlns:ns1="http://schemas.microsoft.com/sharepoint/v3" xmlns:ns3="8683fb45-0da5-47e2-b473-0f67df5987e9" xmlns:ns4="3e7cb648-486d-467a-a19e-26bee35c1ce5" targetNamespace="http://schemas.microsoft.com/office/2006/metadata/properties" ma:root="true" ma:fieldsID="6d4c9ceded48863fa2e244fa4f0e1dcc" ns1:_="" ns3:_="" ns4:_="">
    <xsd:import namespace="http://schemas.microsoft.com/sharepoint/v3"/>
    <xsd:import namespace="8683fb45-0da5-47e2-b473-0f67df5987e9"/>
    <xsd:import namespace="3e7cb648-486d-467a-a19e-26bee35c1c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_activity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3fb45-0da5-47e2-b473-0f67df598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cb648-486d-467a-a19e-26bee35c1c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8683fb45-0da5-47e2-b473-0f67df5987e9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A3CFD5-2AD6-4B08-9E0B-FF8CC2E3E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83fb45-0da5-47e2-b473-0f67df5987e9"/>
    <ds:schemaRef ds:uri="3e7cb648-486d-467a-a19e-26bee35c1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67203B-FB68-41F2-A130-CD4DE6D0DC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BA5437-62C5-46D5-8438-E13C670390C5}">
  <ds:schemaRefs>
    <ds:schemaRef ds:uri="8683fb45-0da5-47e2-b473-0f67df5987e9"/>
    <ds:schemaRef ds:uri="http://purl.org/dc/elements/1.1/"/>
    <ds:schemaRef ds:uri="http://schemas.microsoft.com/office/infopath/2007/PartnerControls"/>
    <ds:schemaRef ds:uri="3e7cb648-486d-467a-a19e-26bee35c1ce5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SCHA_Arc_Final</Template>
  <TotalTime>5065</TotalTime>
  <Words>98</Words>
  <Application>Microsoft Office PowerPoint</Application>
  <PresentationFormat>Widescreen</PresentationFormat>
  <Paragraphs>19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Californian FB</vt:lpstr>
      <vt:lpstr>Franklin Gothic Book</vt:lpstr>
      <vt:lpstr>Gill Sans Nova</vt:lpstr>
      <vt:lpstr>Goudy Old Style</vt:lpstr>
      <vt:lpstr>SCHA_Arc_Final</vt:lpstr>
      <vt:lpstr>PowerPoint Presentation</vt:lpstr>
      <vt:lpstr>Get 1:1 Support  </vt:lpstr>
      <vt:lpstr>Track your pregnancy </vt:lpstr>
      <vt:lpstr>Easily use Delfina on your phone! </vt:lpstr>
      <vt:lpstr>Join Delfina’s group classes! </vt:lpstr>
      <vt:lpstr>How do I enroll?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McGregor</dc:creator>
  <cp:lastModifiedBy>Brenna Toquam</cp:lastModifiedBy>
  <cp:revision>12</cp:revision>
  <cp:lastPrinted>2023-07-10T13:58:16Z</cp:lastPrinted>
  <dcterms:created xsi:type="dcterms:W3CDTF">2021-04-08T13:03:43Z</dcterms:created>
  <dcterms:modified xsi:type="dcterms:W3CDTF">2024-05-29T19:38:48Z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0x0101000C484654922AEA4786EF2FE9D4CA913E</vt:lpwstr>
  </property>
</Properties>
</file>